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0693400" cy="15122525"/>
  <p:notesSz cx="7099300" cy="10234613"/>
  <p:defaultTextStyle>
    <a:defPPr>
      <a:defRPr lang="de-DE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7A"/>
    <a:srgbClr val="B3242D"/>
    <a:srgbClr val="204C82"/>
    <a:srgbClr val="4A6B7A"/>
    <a:srgbClr val="A31919"/>
    <a:srgbClr val="454545"/>
    <a:srgbClr val="CCAF34"/>
    <a:srgbClr val="B3232D"/>
    <a:srgbClr val="C42631"/>
    <a:srgbClr val="AB9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727" autoAdjust="0"/>
  </p:normalViewPr>
  <p:slideViewPr>
    <p:cSldViewPr>
      <p:cViewPr varScale="1">
        <p:scale>
          <a:sx n="44" d="100"/>
          <a:sy n="44" d="100"/>
        </p:scale>
        <p:origin x="2544" y="78"/>
      </p:cViewPr>
      <p:guideLst>
        <p:guide orient="horz" pos="476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5631" cy="511897"/>
          </a:xfrm>
          <a:prstGeom prst="rect">
            <a:avLst/>
          </a:prstGeom>
        </p:spPr>
        <p:txBody>
          <a:bodyPr vert="horz" lIns="96361" tIns="48180" rIns="96361" bIns="48180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980" y="1"/>
            <a:ext cx="3075631" cy="511897"/>
          </a:xfrm>
          <a:prstGeom prst="rect">
            <a:avLst/>
          </a:prstGeom>
        </p:spPr>
        <p:txBody>
          <a:bodyPr vert="horz" lIns="96361" tIns="48180" rIns="96361" bIns="48180" rtlCol="0"/>
          <a:lstStyle>
            <a:lvl1pPr algn="r">
              <a:defRPr sz="1300"/>
            </a:lvl1pPr>
          </a:lstStyle>
          <a:p>
            <a:fld id="{126E8829-3897-4309-A226-D7397FE58FF2}" type="datetimeFigureOut">
              <a:rPr lang="de-DE" smtClean="0"/>
              <a:t>29.10.2024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61" tIns="48180" rIns="96361" bIns="4818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762" y="4861360"/>
            <a:ext cx="5679778" cy="4605409"/>
          </a:xfrm>
          <a:prstGeom prst="rect">
            <a:avLst/>
          </a:prstGeom>
        </p:spPr>
        <p:txBody>
          <a:bodyPr vert="horz" lIns="96361" tIns="48180" rIns="96361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056"/>
            <a:ext cx="3075631" cy="511897"/>
          </a:xfrm>
          <a:prstGeom prst="rect">
            <a:avLst/>
          </a:prstGeom>
        </p:spPr>
        <p:txBody>
          <a:bodyPr vert="horz" lIns="96361" tIns="48180" rIns="96361" bIns="48180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980" y="9721056"/>
            <a:ext cx="3075631" cy="511897"/>
          </a:xfrm>
          <a:prstGeom prst="rect">
            <a:avLst/>
          </a:prstGeom>
        </p:spPr>
        <p:txBody>
          <a:bodyPr vert="horz" lIns="96361" tIns="48180" rIns="96361" bIns="48180" rtlCol="0" anchor="b"/>
          <a:lstStyle>
            <a:lvl1pPr algn="r">
              <a:defRPr sz="1300"/>
            </a:lvl1pPr>
          </a:lstStyle>
          <a:p>
            <a:fld id="{463B7259-F888-4B9C-8EB1-2762BAFDD2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79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7259-F888-4B9C-8EB1-2762BAFDD2F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39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Daten-Arbeit\10-13-Zentrale Dienste\Projekte\Corporate Design_neu_2014\Muster\Plakat\ohne Balken nur der strich1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8163" cy="151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" y="302719"/>
            <a:ext cx="9896787" cy="659785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11608" y="12673830"/>
            <a:ext cx="8471596" cy="987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7"/>
          <p:cNvSpPr txBox="1"/>
          <p:nvPr/>
        </p:nvSpPr>
        <p:spPr>
          <a:xfrm>
            <a:off x="424179" y="376431"/>
            <a:ext cx="97359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555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10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665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0220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775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5330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885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0440" algn="l" defTabSz="1475110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8162925" algn="l"/>
              </a:tabLst>
            </a:pPr>
            <a:r>
              <a:rPr lang="de-DE" altLang="de-DE" sz="700" dirty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Herausgeber: Universitäts- und Hansestadt Greifswald, Der Oberbürgermeister, Stadtbibliothek Hans Fallada, Knopfstr. 18-20, 17489 </a:t>
            </a:r>
            <a:r>
              <a:rPr lang="de-DE" altLang="de-DE" sz="700" dirty="0" smtClean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rPr>
              <a:t>Greifswald</a:t>
            </a:r>
            <a:endParaRPr lang="de-DE" alt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411608" y="14070055"/>
            <a:ext cx="8207333" cy="0"/>
          </a:xfrm>
          <a:prstGeom prst="line">
            <a:avLst/>
          </a:prstGeom>
          <a:ln w="12700">
            <a:solidFill>
              <a:srgbClr val="4A6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9125" y="8868631"/>
            <a:ext cx="1069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latin typeface="Franklin Gothic Demi" panose="020B0703020102020204" pitchFamily="34" charset="0"/>
              </a:rPr>
              <a:t/>
            </a:r>
            <a:br>
              <a:rPr lang="de-DE" sz="4400" dirty="0" smtClean="0">
                <a:latin typeface="Franklin Gothic Demi" panose="020B0703020102020204" pitchFamily="34" charset="0"/>
              </a:rPr>
            </a:br>
            <a:endParaRPr lang="de-DE" sz="4400" dirty="0" smtClean="0">
              <a:latin typeface="Franklin Gothic Demi" panose="020B0703020102020204" pitchFamily="34" charset="0"/>
            </a:endParaRPr>
          </a:p>
          <a:p>
            <a:pPr algn="ctr"/>
            <a:endParaRPr lang="de-DE" sz="3200" dirty="0" smtClean="0"/>
          </a:p>
          <a:p>
            <a:pPr algn="ctr"/>
            <a:endParaRPr lang="de-DE" sz="2400" dirty="0"/>
          </a:p>
        </p:txBody>
      </p:sp>
      <p:pic>
        <p:nvPicPr>
          <p:cNvPr id="2" name="Picture 2" descr="Weisse Linien mit Greif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" y="3664362"/>
            <a:ext cx="9972000" cy="45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44997" y="8557245"/>
            <a:ext cx="106742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4A667A"/>
                </a:solidFill>
                <a:latin typeface="+mj-lt"/>
              </a:rPr>
              <a:t>Kostenfreier Elterninformationsabend </a:t>
            </a:r>
            <a:r>
              <a:rPr lang="de-DE" sz="4400" dirty="0" smtClean="0">
                <a:solidFill>
                  <a:srgbClr val="4A667A"/>
                </a:solidFill>
                <a:latin typeface="+mj-lt"/>
              </a:rPr>
              <a:t/>
            </a:r>
            <a:br>
              <a:rPr lang="de-DE" sz="4400" dirty="0" smtClean="0">
                <a:solidFill>
                  <a:srgbClr val="4A667A"/>
                </a:solidFill>
                <a:latin typeface="+mj-lt"/>
              </a:rPr>
            </a:br>
            <a:r>
              <a:rPr lang="de-DE" sz="4400" dirty="0" smtClean="0">
                <a:solidFill>
                  <a:srgbClr val="4A667A"/>
                </a:solidFill>
                <a:latin typeface="+mj-lt"/>
              </a:rPr>
              <a:t>zum </a:t>
            </a:r>
            <a:r>
              <a:rPr lang="de-DE" sz="4400">
                <a:solidFill>
                  <a:srgbClr val="4A667A"/>
                </a:solidFill>
                <a:latin typeface="+mj-lt"/>
              </a:rPr>
              <a:t>Thema </a:t>
            </a:r>
            <a:r>
              <a:rPr lang="de-DE" sz="4400" smtClean="0">
                <a:solidFill>
                  <a:srgbClr val="4A667A"/>
                </a:solidFill>
                <a:latin typeface="+mj-lt"/>
              </a:rPr>
              <a:t>Lese-Rechtschreib- </a:t>
            </a:r>
            <a:r>
              <a:rPr lang="de-DE" sz="4400" dirty="0">
                <a:solidFill>
                  <a:srgbClr val="4A667A"/>
                </a:solidFill>
                <a:latin typeface="+mj-lt"/>
              </a:rPr>
              <a:t>und Rechenschwäche</a:t>
            </a:r>
          </a:p>
          <a:p>
            <a:pPr algn="ctr"/>
            <a:endParaRPr lang="de-DE" sz="4800" dirty="0" smtClean="0">
              <a:solidFill>
                <a:srgbClr val="B3242D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de-DE" sz="4400" dirty="0">
                <a:solidFill>
                  <a:srgbClr val="B3242D"/>
                </a:solidFill>
                <a:latin typeface="Franklin Gothic Demi" panose="020B0703020102020204" pitchFamily="34" charset="0"/>
              </a:rPr>
              <a:t>Donnerstag, </a:t>
            </a:r>
            <a:r>
              <a:rPr lang="de-DE" sz="4400" dirty="0" smtClean="0">
                <a:solidFill>
                  <a:srgbClr val="B3242D"/>
                </a:solidFill>
                <a:latin typeface="Franklin Gothic Demi" panose="020B0703020102020204" pitchFamily="34" charset="0"/>
              </a:rPr>
              <a:t>7. November</a:t>
            </a:r>
            <a:br>
              <a:rPr lang="de-DE" sz="4400" dirty="0" smtClean="0">
                <a:solidFill>
                  <a:srgbClr val="B3242D"/>
                </a:solidFill>
                <a:latin typeface="Franklin Gothic Demi" panose="020B0703020102020204" pitchFamily="34" charset="0"/>
              </a:rPr>
            </a:br>
            <a:r>
              <a:rPr lang="de-DE" sz="4400" dirty="0" smtClean="0">
                <a:solidFill>
                  <a:srgbClr val="B3242D"/>
                </a:solidFill>
                <a:latin typeface="Franklin Gothic Demi" panose="020B0703020102020204" pitchFamily="34" charset="0"/>
              </a:rPr>
              <a:t>um 17:00</a:t>
            </a:r>
            <a:r>
              <a:rPr lang="de-DE" sz="4400" dirty="0" smtClean="0">
                <a:solidFill>
                  <a:srgbClr val="B3242D"/>
                </a:solidFill>
                <a:latin typeface="Franklin Gothic Book" panose="020B0503020102020204" pitchFamily="34" charset="0"/>
              </a:rPr>
              <a:t>–</a:t>
            </a:r>
            <a:r>
              <a:rPr lang="de-DE" sz="4400" dirty="0" smtClean="0">
                <a:solidFill>
                  <a:srgbClr val="B3242D"/>
                </a:solidFill>
                <a:latin typeface="Franklin Gothic Demi" panose="020B0703020102020204" pitchFamily="34" charset="0"/>
              </a:rPr>
              <a:t>19:00 Uhr</a:t>
            </a:r>
          </a:p>
          <a:p>
            <a:pPr algn="ctr"/>
            <a:endParaRPr lang="de-DE" sz="4400" dirty="0" smtClean="0">
              <a:solidFill>
                <a:srgbClr val="B3242D"/>
              </a:solidFill>
              <a:latin typeface="Franklin Gothic Book" panose="020B0503020102020204" pitchFamily="34" charset="0"/>
            </a:endParaRPr>
          </a:p>
          <a:p>
            <a:pPr algn="ctr"/>
            <a:endParaRPr lang="de-DE" sz="1400" dirty="0" smtClean="0">
              <a:solidFill>
                <a:srgbClr val="4A667A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Grafi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80" y="14248422"/>
            <a:ext cx="2436314" cy="7058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/>
          <a:srcRect l="8680" t="58081" r="81341" b="32861"/>
          <a:stretch/>
        </p:blipFill>
        <p:spPr>
          <a:xfrm>
            <a:off x="5594337" y="14169656"/>
            <a:ext cx="33843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Benutzerdefiniert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Franklin Gothic Demi</vt:lpstr>
      <vt:lpstr>Franklin Gothic Medium</vt:lpstr>
      <vt:lpstr>Larissa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Reich, Jens</dc:creator>
  <cp:lastModifiedBy>Timm, Steffi</cp:lastModifiedBy>
  <cp:revision>215</cp:revision>
  <cp:lastPrinted>2024-10-29T09:51:03Z</cp:lastPrinted>
  <dcterms:created xsi:type="dcterms:W3CDTF">2014-09-18T12:32:33Z</dcterms:created>
  <dcterms:modified xsi:type="dcterms:W3CDTF">2024-10-29T10:15:12Z</dcterms:modified>
</cp:coreProperties>
</file>